
<file path=[Content_Types].xml><?xml version="1.0" encoding="utf-8"?>
<Types xmlns="http://schemas.openxmlformats.org/package/2006/content-types">
  <Default Extension="avif" ContentType="image/av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4" r:id="rId9"/>
    <p:sldId id="266" r:id="rId10"/>
    <p:sldId id="267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2E589-F53C-F46D-4528-B81F4B2625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9E2E69-ED25-2A89-9CB1-0AF8230647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DC16A-C336-9459-E04E-9588C5282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CE6F7-A4F2-42F1-8E99-4278ADAA578A}" type="datetimeFigureOut">
              <a:rPr lang="en-IN" smtClean="0"/>
              <a:t>16-12-2022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BE3EE-8B27-C40A-7D38-32007868C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99224-B7D9-2E1D-F2A3-B516E29D0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5FA27-68F9-4884-958A-B4CB9EDA6A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4144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1770-3474-8CD2-E7AC-7C42C438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A7673B-264C-D13B-4ABA-8BBE418F8E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A6CCA-E7F7-2772-34F8-023BA763F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CE6F7-A4F2-42F1-8E99-4278ADAA578A}" type="datetimeFigureOut">
              <a:rPr lang="en-IN" smtClean="0"/>
              <a:t>16-12-2022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0D98C2-59C9-7A00-292A-F73CC59B6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1ED93-2605-E87E-7183-588622932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5FA27-68F9-4884-958A-B4CB9EDA6A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2802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74ED27-8A4F-949E-01C0-9865250392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E00C94-730E-C293-D54F-AA35CE6A0C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48CD5-CDA1-E458-A658-2DA09BA14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CE6F7-A4F2-42F1-8E99-4278ADAA578A}" type="datetimeFigureOut">
              <a:rPr lang="en-IN" smtClean="0"/>
              <a:t>16-12-2022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FC7AF-91F5-205B-A71F-B0D43EA7E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15BD5-17E3-7DB2-CF6A-BACB7FDA4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5FA27-68F9-4884-958A-B4CB9EDA6A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1103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D07C0-2F62-B50A-16FF-F44B18C0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64582-891B-2B8C-C546-1F4A1359A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8D938-49EC-4682-C035-1FE649E05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CE6F7-A4F2-42F1-8E99-4278ADAA578A}" type="datetimeFigureOut">
              <a:rPr lang="en-IN" smtClean="0"/>
              <a:t>16-12-2022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59861-E99E-BE63-9678-E1D0D9E92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45478-4215-39B8-9BA2-7D3975516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5FA27-68F9-4884-958A-B4CB9EDA6A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6096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8FFF5-6B6D-AA90-5007-2E2AADB91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F126D-7E85-722C-BC1F-A903431DC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A22EE-16F9-A7CB-E725-B9CB623C4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CE6F7-A4F2-42F1-8E99-4278ADAA578A}" type="datetimeFigureOut">
              <a:rPr lang="en-IN" smtClean="0"/>
              <a:t>16-12-2022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ED0DD-7F69-A400-33B6-253729770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0E238-21BB-B679-E81F-3F9706782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5FA27-68F9-4884-958A-B4CB9EDA6A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1757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BCD6C-414B-A65F-70A7-397EFDADA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A0F92-A469-E5D1-F7A8-427B17283D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B343C-920A-7223-6201-D911C4FFF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8A3A20-D1A6-807F-5C70-7184ECE65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CE6F7-A4F2-42F1-8E99-4278ADAA578A}" type="datetimeFigureOut">
              <a:rPr lang="en-IN" smtClean="0"/>
              <a:t>16-12-2022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2FF557-F406-D491-AF01-612E7835E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C70E13-0657-F892-5BEC-BE65F5250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5FA27-68F9-4884-958A-B4CB9EDA6A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2106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2915E-1CC7-9774-B009-8655C2B3E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294709-8C33-02B3-2753-96E0D496C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43AEFE-5011-FD05-CE18-20EAC496A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3C1ACD-3A51-82C7-28F1-AFAC4D04C2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D38FEE-CCA7-B741-440B-D72D717153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FF8491-9B96-EACE-CE4C-2EF4B8879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CE6F7-A4F2-42F1-8E99-4278ADAA578A}" type="datetimeFigureOut">
              <a:rPr lang="en-IN" smtClean="0"/>
              <a:t>16-12-2022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2C9942-B488-4075-1679-CB06FF25A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45BCCB-8DC2-F94A-252D-784C56F09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5FA27-68F9-4884-958A-B4CB9EDA6A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6024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9FDFA-79F4-2D3E-D5AE-843D9103E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0E9F17-F5D9-90F7-68CA-F126D1F7D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CE6F7-A4F2-42F1-8E99-4278ADAA578A}" type="datetimeFigureOut">
              <a:rPr lang="en-IN" smtClean="0"/>
              <a:t>16-12-2022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0E9A9A-5A90-914D-B2C1-0074E0D38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3C5FFC-DBB2-A243-8DA7-AB9C13CA0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5FA27-68F9-4884-958A-B4CB9EDA6A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4810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1010C1-9A5A-2A8F-ED4C-42170CCA6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CE6F7-A4F2-42F1-8E99-4278ADAA578A}" type="datetimeFigureOut">
              <a:rPr lang="en-IN" smtClean="0"/>
              <a:t>16-12-2022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5ABF67-4559-8C88-3AA3-A95B9FA7E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CA6FA-699C-A614-8E58-2EC872626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5FA27-68F9-4884-958A-B4CB9EDA6A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7520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79B99-5381-673C-F876-539C1EE9E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7CD87-5625-21BC-0B12-884A247FE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3D5798-722E-93BD-B2E5-3ABB4B2A2E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BD405A-81FD-8A41-CD0D-71CD5174D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CE6F7-A4F2-42F1-8E99-4278ADAA578A}" type="datetimeFigureOut">
              <a:rPr lang="en-IN" smtClean="0"/>
              <a:t>16-12-2022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C4001F-DF11-25E8-424F-155C97ACB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64575D-8FCD-B1A3-0F94-854837C00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5FA27-68F9-4884-958A-B4CB9EDA6A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4389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A6D49-6E84-CBAD-D5FF-0E8682C63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95C336-C5CF-E76C-8DD3-B243AD65C6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D7CAA1-4C94-E8C7-DF41-6E73753CBA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C52C1C-23A2-D33E-2A91-29B8886B9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CE6F7-A4F2-42F1-8E99-4278ADAA578A}" type="datetimeFigureOut">
              <a:rPr lang="en-IN" smtClean="0"/>
              <a:t>16-12-2022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EBD496-44B9-4A09-BF49-5905A736E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B1E10F-AFAC-4821-335D-1CC7F7EBA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5FA27-68F9-4884-958A-B4CB9EDA6A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1508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88AAFE-9701-8B1A-6A37-BFB274B91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85A63-896A-C6C1-F5CF-2E6CD2CA9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C18E4-4787-7683-37E0-AEDCC40C01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3CE6F7-A4F2-42F1-8E99-4278ADAA578A}" type="datetimeFigureOut">
              <a:rPr lang="en-IN" smtClean="0"/>
              <a:t>16-12-2022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59D0F-CDDB-AA5B-CA56-C1AD693411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9B133-15E1-8140-66B4-CA1D0D7ED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5FA27-68F9-4884-958A-B4CB9EDA6A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8397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av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4ADDB3-2AC4-66DE-E773-84F735B0F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275" y="615165"/>
            <a:ext cx="9379449" cy="562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9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7C7656-A489-DC7E-43B5-17508C3DD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856" y="201498"/>
            <a:ext cx="4672357" cy="12060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D70F5B-EA75-93BB-7067-CED857830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435" y="1407512"/>
            <a:ext cx="4150524" cy="48497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69FF67-9315-3FFF-BE42-E6BE82DF7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041" y="1966860"/>
            <a:ext cx="6026460" cy="387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95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66D1C6-D6EE-8A5E-2A16-99BB73B3C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623" y="640717"/>
            <a:ext cx="6327523" cy="30989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42720C-2E84-E4A3-9214-BE59D9154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445" y="3793491"/>
            <a:ext cx="6094238" cy="24237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5DF3F1-98F7-C69E-FA21-E8E9C93BEB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2" r="19270"/>
          <a:stretch/>
        </p:blipFill>
        <p:spPr>
          <a:xfrm>
            <a:off x="513708" y="1574880"/>
            <a:ext cx="4161034" cy="370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452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5741C3-5B5A-F11C-D641-BB47C1E0E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492" y="570137"/>
            <a:ext cx="5832585" cy="30829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E0D303-1BA6-3965-AF1C-0C92F9A36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395" y="3529570"/>
            <a:ext cx="5955874" cy="23696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A3F358-37C1-C3C4-B2D7-14C34B3244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24" y="1039255"/>
            <a:ext cx="3043719" cy="498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00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EC0B77-547E-F9B9-4ABD-3EBF2CD7F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225" y="0"/>
            <a:ext cx="6773549" cy="14673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81DEAD-B459-86C0-0265-4C42DE3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305" y="1467331"/>
            <a:ext cx="9749390" cy="432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42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9ADB6E-9305-A574-3C42-C3A431A58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43" y="1533427"/>
            <a:ext cx="8064914" cy="37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61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E8AD99-1922-480F-D208-6E8E1A7491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3" b="28689"/>
          <a:stretch/>
        </p:blipFill>
        <p:spPr>
          <a:xfrm>
            <a:off x="1301232" y="1266290"/>
            <a:ext cx="9589536" cy="432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697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B8DF2E-A273-9A4C-FD47-F93A16D4F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287" y="1753949"/>
            <a:ext cx="9127426" cy="335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98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A7DFE1-566B-ACA2-E96F-681EEBD738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6" b="9923"/>
          <a:stretch/>
        </p:blipFill>
        <p:spPr>
          <a:xfrm>
            <a:off x="1824733" y="646374"/>
            <a:ext cx="8542534" cy="556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10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79E9EB-FF1B-F8C8-AB0B-5B1B825A6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368" y="542197"/>
            <a:ext cx="4517264" cy="11119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3583AC-86E8-762A-4CF6-5A487DC0A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148" y="1441946"/>
            <a:ext cx="7621914" cy="448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309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C46200-F64E-2EA5-E507-C831950DB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011" y="1073752"/>
            <a:ext cx="9417977" cy="446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156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A64E2C-9DBF-0D00-12ED-C62534254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804" y="852006"/>
            <a:ext cx="10188392" cy="515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64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35B7EA-888C-BE0A-3DB1-92AF9E67DA9E}"/>
              </a:ext>
            </a:extLst>
          </p:cNvPr>
          <p:cNvSpPr txBox="1"/>
          <p:nvPr/>
        </p:nvSpPr>
        <p:spPr>
          <a:xfrm>
            <a:off x="3095338" y="2644170"/>
            <a:ext cx="60013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9600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91979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3CD932-2C7D-2ED2-B380-110418A03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086" y="1835816"/>
            <a:ext cx="10021828" cy="318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47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05AC7F-7ECC-51EC-9C60-331C8A9A3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939" y="502836"/>
            <a:ext cx="3973112" cy="31057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EB6F87-9F5E-70DA-2597-2E35C04B7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320" y="3608615"/>
            <a:ext cx="9592351" cy="259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05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205C4C-DE6C-5EA6-A675-8FCF5AA3E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120" y="432386"/>
            <a:ext cx="5829600" cy="11494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B1C411-ACED-264D-0209-DDDD0DA8DE9A}"/>
              </a:ext>
            </a:extLst>
          </p:cNvPr>
          <p:cNvSpPr txBox="1"/>
          <p:nvPr/>
        </p:nvSpPr>
        <p:spPr>
          <a:xfrm>
            <a:off x="1623315" y="1806921"/>
            <a:ext cx="6647382" cy="3244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You make a list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You size things up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You set some priorities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You start executing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You update the plan as you go </a:t>
            </a:r>
          </a:p>
        </p:txBody>
      </p:sp>
    </p:spTree>
    <p:extLst>
      <p:ext uri="{BB962C8B-B14F-4D97-AF65-F5344CB8AC3E}">
        <p14:creationId xmlns:p14="http://schemas.microsoft.com/office/powerpoint/2010/main" val="3307173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762405-C844-040D-3242-4FC58CE57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671" y="1453621"/>
            <a:ext cx="8925568" cy="39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753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FC5D14-69A4-E045-5E5D-9DCA42607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805" y="526734"/>
            <a:ext cx="7398388" cy="10700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E0C474-160C-08EE-C427-A8267926A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286" y="1514604"/>
            <a:ext cx="9229427" cy="403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77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E55DC46-FC4D-EC2A-38E9-3F8E820373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4" t="1349" r="26110" b="60075"/>
          <a:stretch/>
        </p:blipFill>
        <p:spPr>
          <a:xfrm>
            <a:off x="368603" y="1138399"/>
            <a:ext cx="4798400" cy="40344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B47552E-719A-45EF-7B26-4098DB462B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12" r="24040" b="-752"/>
          <a:stretch/>
        </p:blipFill>
        <p:spPr>
          <a:xfrm>
            <a:off x="4572756" y="2675134"/>
            <a:ext cx="2024011" cy="13227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764FDA8-CCB6-F262-86A9-D6FA3E3469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34" t="51711" r="-47852" b="37498"/>
          <a:stretch/>
        </p:blipFill>
        <p:spPr>
          <a:xfrm>
            <a:off x="1487042" y="5459966"/>
            <a:ext cx="5109725" cy="7425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D67F52-97F2-B51E-F5B8-468C1531D4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60"/>
          <a:stretch/>
        </p:blipFill>
        <p:spPr>
          <a:xfrm>
            <a:off x="6724436" y="718653"/>
            <a:ext cx="4880225" cy="43028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E0A167-BA79-7417-8D9B-5A7F2E3428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1672" y="5332915"/>
            <a:ext cx="1659051" cy="86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09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5FD76A-C2AA-13D3-91A2-BBEAA1DA1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780" y="358424"/>
            <a:ext cx="5718439" cy="1091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E39466-53BE-44E4-2F4C-0F5542A8F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68" y="1573201"/>
            <a:ext cx="9554449" cy="441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48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</TotalTime>
  <Words>24</Words>
  <Application>Microsoft Office PowerPoint</Application>
  <PresentationFormat>Widescreen</PresentationFormat>
  <Paragraphs>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satishmlg17@gmail.com</dc:creator>
  <cp:lastModifiedBy>satishmlg17@gmail.com</cp:lastModifiedBy>
  <cp:revision>8</cp:revision>
  <dcterms:created xsi:type="dcterms:W3CDTF">2022-11-08T07:23:04Z</dcterms:created>
  <dcterms:modified xsi:type="dcterms:W3CDTF">2022-12-16T06:31:52Z</dcterms:modified>
</cp:coreProperties>
</file>